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76E682-5F5E-4D2B-AED5-CCEC5CED5C11}" v="27" dt="2026-04-10T05:16:28.5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s Buck" userId="4b652b2c8f0905ae" providerId="LiveId" clId="{E25531DF-B7D7-44EF-ABCD-7D71542A34F9}"/>
    <pc:docChg chg="undo custSel addSld delSld modSld">
      <pc:chgData name="Charles Buck" userId="4b652b2c8f0905ae" providerId="LiveId" clId="{E25531DF-B7D7-44EF-ABCD-7D71542A34F9}" dt="2026-04-10T05:16:42.203" v="1227" actId="17032"/>
      <pc:docMkLst>
        <pc:docMk/>
      </pc:docMkLst>
      <pc:sldChg chg="addSp modSp mod">
        <pc:chgData name="Charles Buck" userId="4b652b2c8f0905ae" providerId="LiveId" clId="{E25531DF-B7D7-44EF-ABCD-7D71542A34F9}" dt="2026-04-10T05:08:43.708" v="935" actId="17032"/>
        <pc:sldMkLst>
          <pc:docMk/>
          <pc:sldMk cId="4186984839" sldId="258"/>
        </pc:sldMkLst>
        <pc:spChg chg="mod">
          <ac:chgData name="Charles Buck" userId="4b652b2c8f0905ae" providerId="LiveId" clId="{E25531DF-B7D7-44EF-ABCD-7D71542A34F9}" dt="2026-04-10T05:00:41.443" v="665"/>
          <ac:spMkLst>
            <pc:docMk/>
            <pc:sldMk cId="4186984839" sldId="258"/>
            <ac:spMk id="2" creationId="{DE26890D-C72E-F5E1-1CFF-F31D1857A22C}"/>
          </ac:spMkLst>
        </pc:spChg>
        <pc:spChg chg="mod">
          <ac:chgData name="Charles Buck" userId="4b652b2c8f0905ae" providerId="LiveId" clId="{E25531DF-B7D7-44EF-ABCD-7D71542A34F9}" dt="2026-04-10T04:34:48.177" v="181" actId="13822"/>
          <ac:spMkLst>
            <pc:docMk/>
            <pc:sldMk cId="4186984839" sldId="258"/>
            <ac:spMk id="4" creationId="{E25C2A8C-B910-C13C-BB26-FB1A33B62417}"/>
          </ac:spMkLst>
        </pc:spChg>
        <pc:spChg chg="add mod">
          <ac:chgData name="Charles Buck" userId="4b652b2c8f0905ae" providerId="LiveId" clId="{E25531DF-B7D7-44EF-ABCD-7D71542A34F9}" dt="2026-04-10T05:08:43.708" v="935" actId="17032"/>
          <ac:spMkLst>
            <pc:docMk/>
            <pc:sldMk cId="4186984839" sldId="258"/>
            <ac:spMk id="8" creationId="{0210853A-B106-8E63-8B4D-361C10CA5A20}"/>
          </ac:spMkLst>
        </pc:spChg>
      </pc:sldChg>
      <pc:sldChg chg="modSp mod">
        <pc:chgData name="Charles Buck" userId="4b652b2c8f0905ae" providerId="LiveId" clId="{E25531DF-B7D7-44EF-ABCD-7D71542A34F9}" dt="2026-04-10T05:08:56.308" v="936" actId="17032"/>
        <pc:sldMkLst>
          <pc:docMk/>
          <pc:sldMk cId="721114642" sldId="260"/>
        </pc:sldMkLst>
        <pc:spChg chg="mod">
          <ac:chgData name="Charles Buck" userId="4b652b2c8f0905ae" providerId="LiveId" clId="{E25531DF-B7D7-44EF-ABCD-7D71542A34F9}" dt="2026-04-10T05:01:16.932" v="666"/>
          <ac:spMkLst>
            <pc:docMk/>
            <pc:sldMk cId="721114642" sldId="260"/>
            <ac:spMk id="2" creationId="{61AA694C-8D9C-E6C4-844E-486CC868ABDB}"/>
          </ac:spMkLst>
        </pc:spChg>
        <pc:spChg chg="mod">
          <ac:chgData name="Charles Buck" userId="4b652b2c8f0905ae" providerId="LiveId" clId="{E25531DF-B7D7-44EF-ABCD-7D71542A34F9}" dt="2026-04-10T05:08:56.308" v="936" actId="17032"/>
          <ac:spMkLst>
            <pc:docMk/>
            <pc:sldMk cId="721114642" sldId="260"/>
            <ac:spMk id="7" creationId="{6D359AA8-2C2C-3E57-8E13-341A4E7F36EB}"/>
          </ac:spMkLst>
        </pc:spChg>
      </pc:sldChg>
      <pc:sldChg chg="modSp new mod">
        <pc:chgData name="Charles Buck" userId="4b652b2c8f0905ae" providerId="LiveId" clId="{E25531DF-B7D7-44EF-ABCD-7D71542A34F9}" dt="2026-04-10T05:02:12.857" v="668" actId="113"/>
        <pc:sldMkLst>
          <pc:docMk/>
          <pc:sldMk cId="2140002673" sldId="261"/>
        </pc:sldMkLst>
        <pc:spChg chg="mod">
          <ac:chgData name="Charles Buck" userId="4b652b2c8f0905ae" providerId="LiveId" clId="{E25531DF-B7D7-44EF-ABCD-7D71542A34F9}" dt="2026-04-10T05:02:12.857" v="668" actId="113"/>
          <ac:spMkLst>
            <pc:docMk/>
            <pc:sldMk cId="2140002673" sldId="261"/>
            <ac:spMk id="2" creationId="{1FAF3793-A583-2F14-703D-C36A5876CA9E}"/>
          </ac:spMkLst>
        </pc:spChg>
        <pc:spChg chg="mod">
          <ac:chgData name="Charles Buck" userId="4b652b2c8f0905ae" providerId="LiveId" clId="{E25531DF-B7D7-44EF-ABCD-7D71542A34F9}" dt="2026-04-10T04:31:27.500" v="168" actId="13822"/>
          <ac:spMkLst>
            <pc:docMk/>
            <pc:sldMk cId="2140002673" sldId="261"/>
            <ac:spMk id="3" creationId="{D2A6FC01-7361-98EA-83D0-84F9C104FA39}"/>
          </ac:spMkLst>
        </pc:spChg>
        <pc:spChg chg="mod">
          <ac:chgData name="Charles Buck" userId="4b652b2c8f0905ae" providerId="LiveId" clId="{E25531DF-B7D7-44EF-ABCD-7D71542A34F9}" dt="2026-04-10T04:36:53.935" v="188" actId="12"/>
          <ac:spMkLst>
            <pc:docMk/>
            <pc:sldMk cId="2140002673" sldId="261"/>
            <ac:spMk id="4" creationId="{3B75724A-C9A1-769E-DE4F-E5CB4F78B277}"/>
          </ac:spMkLst>
        </pc:spChg>
        <pc:spChg chg="mod">
          <ac:chgData name="Charles Buck" userId="4b652b2c8f0905ae" providerId="LiveId" clId="{E25531DF-B7D7-44EF-ABCD-7D71542A34F9}" dt="2026-04-10T04:31:47.287" v="170" actId="13822"/>
          <ac:spMkLst>
            <pc:docMk/>
            <pc:sldMk cId="2140002673" sldId="261"/>
            <ac:spMk id="5" creationId="{818D5EE1-8322-1865-44F1-D9711508AEC5}"/>
          </ac:spMkLst>
        </pc:spChg>
        <pc:spChg chg="mod">
          <ac:chgData name="Charles Buck" userId="4b652b2c8f0905ae" providerId="LiveId" clId="{E25531DF-B7D7-44EF-ABCD-7D71542A34F9}" dt="2026-04-10T04:36:39.620" v="187" actId="12"/>
          <ac:spMkLst>
            <pc:docMk/>
            <pc:sldMk cId="2140002673" sldId="261"/>
            <ac:spMk id="6" creationId="{493F0831-1A85-D789-F64E-D4D71CB90C40}"/>
          </ac:spMkLst>
        </pc:spChg>
      </pc:sldChg>
      <pc:sldChg chg="modSp new mod">
        <pc:chgData name="Charles Buck" userId="4b652b2c8f0905ae" providerId="LiveId" clId="{E25531DF-B7D7-44EF-ABCD-7D71542A34F9}" dt="2026-04-10T05:08:02.546" v="934" actId="17032"/>
        <pc:sldMkLst>
          <pc:docMk/>
          <pc:sldMk cId="3149211697" sldId="262"/>
        </pc:sldMkLst>
        <pc:spChg chg="mod">
          <ac:chgData name="Charles Buck" userId="4b652b2c8f0905ae" providerId="LiveId" clId="{E25531DF-B7D7-44EF-ABCD-7D71542A34F9}" dt="2026-04-10T05:02:02.678" v="667"/>
          <ac:spMkLst>
            <pc:docMk/>
            <pc:sldMk cId="3149211697" sldId="262"/>
            <ac:spMk id="2" creationId="{51027405-4B22-3810-5183-4DB210153245}"/>
          </ac:spMkLst>
        </pc:spChg>
        <pc:spChg chg="mod">
          <ac:chgData name="Charles Buck" userId="4b652b2c8f0905ae" providerId="LiveId" clId="{E25531DF-B7D7-44EF-ABCD-7D71542A34F9}" dt="2026-04-10T05:08:02.546" v="934" actId="17032"/>
          <ac:spMkLst>
            <pc:docMk/>
            <pc:sldMk cId="3149211697" sldId="262"/>
            <ac:spMk id="3" creationId="{8B83339E-4D62-5C34-ED0C-D9C977B8F471}"/>
          </ac:spMkLst>
        </pc:spChg>
      </pc:sldChg>
      <pc:sldChg chg="addSp modSp new mod">
        <pc:chgData name="Charles Buck" userId="4b652b2c8f0905ae" providerId="LiveId" clId="{E25531DF-B7D7-44EF-ABCD-7D71542A34F9}" dt="2026-04-10T05:07:40.647" v="933" actId="14100"/>
        <pc:sldMkLst>
          <pc:docMk/>
          <pc:sldMk cId="2930495806" sldId="263"/>
        </pc:sldMkLst>
        <pc:spChg chg="mod">
          <ac:chgData name="Charles Buck" userId="4b652b2c8f0905ae" providerId="LiveId" clId="{E25531DF-B7D7-44EF-ABCD-7D71542A34F9}" dt="2026-04-10T04:49:14.278" v="333"/>
          <ac:spMkLst>
            <pc:docMk/>
            <pc:sldMk cId="2930495806" sldId="263"/>
            <ac:spMk id="2" creationId="{46005698-E709-903F-557F-876B74BD5622}"/>
          </ac:spMkLst>
        </pc:spChg>
        <pc:spChg chg="mod">
          <ac:chgData name="Charles Buck" userId="4b652b2c8f0905ae" providerId="LiveId" clId="{E25531DF-B7D7-44EF-ABCD-7D71542A34F9}" dt="2026-04-10T05:07:32.193" v="931" actId="17032"/>
          <ac:spMkLst>
            <pc:docMk/>
            <pc:sldMk cId="2930495806" sldId="263"/>
            <ac:spMk id="3" creationId="{E71D4371-5736-7F87-C2D0-2F00C3312848}"/>
          </ac:spMkLst>
        </pc:spChg>
        <pc:spChg chg="add mod">
          <ac:chgData name="Charles Buck" userId="4b652b2c8f0905ae" providerId="LiveId" clId="{E25531DF-B7D7-44EF-ABCD-7D71542A34F9}" dt="2026-04-10T05:07:40.647" v="933" actId="14100"/>
          <ac:spMkLst>
            <pc:docMk/>
            <pc:sldMk cId="2930495806" sldId="263"/>
            <ac:spMk id="4" creationId="{99A06A5E-8F67-0D33-B2A7-8CE461F6E255}"/>
          </ac:spMkLst>
        </pc:spChg>
      </pc:sldChg>
      <pc:sldChg chg="new del">
        <pc:chgData name="Charles Buck" userId="4b652b2c8f0905ae" providerId="LiveId" clId="{E25531DF-B7D7-44EF-ABCD-7D71542A34F9}" dt="2026-04-10T04:55:05.594" v="453" actId="680"/>
        <pc:sldMkLst>
          <pc:docMk/>
          <pc:sldMk cId="446034774" sldId="264"/>
        </pc:sldMkLst>
      </pc:sldChg>
      <pc:sldChg chg="modSp new mod">
        <pc:chgData name="Charles Buck" userId="4b652b2c8f0905ae" providerId="LiveId" clId="{E25531DF-B7D7-44EF-ABCD-7D71542A34F9}" dt="2026-04-10T05:07:18.177" v="930" actId="17032"/>
        <pc:sldMkLst>
          <pc:docMk/>
          <pc:sldMk cId="2068912294" sldId="264"/>
        </pc:sldMkLst>
        <pc:spChg chg="mod">
          <ac:chgData name="Charles Buck" userId="4b652b2c8f0905ae" providerId="LiveId" clId="{E25531DF-B7D7-44EF-ABCD-7D71542A34F9}" dt="2026-04-10T04:55:35.765" v="456" actId="13822"/>
          <ac:spMkLst>
            <pc:docMk/>
            <pc:sldMk cId="2068912294" sldId="264"/>
            <ac:spMk id="2" creationId="{86252310-0409-9384-9B34-D96011A9CF36}"/>
          </ac:spMkLst>
        </pc:spChg>
        <pc:spChg chg="mod">
          <ac:chgData name="Charles Buck" userId="4b652b2c8f0905ae" providerId="LiveId" clId="{E25531DF-B7D7-44EF-ABCD-7D71542A34F9}" dt="2026-04-10T05:07:18.177" v="930" actId="17032"/>
          <ac:spMkLst>
            <pc:docMk/>
            <pc:sldMk cId="2068912294" sldId="264"/>
            <ac:spMk id="3" creationId="{9A337E3C-5E8E-D15F-7CE0-63C34D21AA20}"/>
          </ac:spMkLst>
        </pc:spChg>
      </pc:sldChg>
      <pc:sldChg chg="modSp new mod">
        <pc:chgData name="Charles Buck" userId="4b652b2c8f0905ae" providerId="LiveId" clId="{E25531DF-B7D7-44EF-ABCD-7D71542A34F9}" dt="2026-04-10T05:07:08.676" v="929" actId="17032"/>
        <pc:sldMkLst>
          <pc:docMk/>
          <pc:sldMk cId="4109591946" sldId="265"/>
        </pc:sldMkLst>
        <pc:spChg chg="mod">
          <ac:chgData name="Charles Buck" userId="4b652b2c8f0905ae" providerId="LiveId" clId="{E25531DF-B7D7-44EF-ABCD-7D71542A34F9}" dt="2026-04-10T05:03:02.652" v="671" actId="13822"/>
          <ac:spMkLst>
            <pc:docMk/>
            <pc:sldMk cId="4109591946" sldId="265"/>
            <ac:spMk id="2" creationId="{25730DC4-6299-EF59-2455-C7CB26EA037B}"/>
          </ac:spMkLst>
        </pc:spChg>
        <pc:spChg chg="mod">
          <ac:chgData name="Charles Buck" userId="4b652b2c8f0905ae" providerId="LiveId" clId="{E25531DF-B7D7-44EF-ABCD-7D71542A34F9}" dt="2026-04-10T05:07:08.676" v="929" actId="17032"/>
          <ac:spMkLst>
            <pc:docMk/>
            <pc:sldMk cId="4109591946" sldId="265"/>
            <ac:spMk id="3" creationId="{FFC8DFFF-E926-3647-AE98-FCF12DF6B6AB}"/>
          </ac:spMkLst>
        </pc:spChg>
      </pc:sldChg>
      <pc:sldChg chg="modSp new mod">
        <pc:chgData name="Charles Buck" userId="4b652b2c8f0905ae" providerId="LiveId" clId="{E25531DF-B7D7-44EF-ABCD-7D71542A34F9}" dt="2026-04-10T05:06:51.049" v="928" actId="17032"/>
        <pc:sldMkLst>
          <pc:docMk/>
          <pc:sldMk cId="2305289943" sldId="266"/>
        </pc:sldMkLst>
        <pc:spChg chg="mod">
          <ac:chgData name="Charles Buck" userId="4b652b2c8f0905ae" providerId="LiveId" clId="{E25531DF-B7D7-44EF-ABCD-7D71542A34F9}" dt="2026-04-10T05:05:06.792" v="841" actId="13822"/>
          <ac:spMkLst>
            <pc:docMk/>
            <pc:sldMk cId="2305289943" sldId="266"/>
            <ac:spMk id="2" creationId="{330C902C-C5BF-6D89-A1AF-4098B2A20106}"/>
          </ac:spMkLst>
        </pc:spChg>
        <pc:spChg chg="mod">
          <ac:chgData name="Charles Buck" userId="4b652b2c8f0905ae" providerId="LiveId" clId="{E25531DF-B7D7-44EF-ABCD-7D71542A34F9}" dt="2026-04-10T05:06:51.049" v="928" actId="17032"/>
          <ac:spMkLst>
            <pc:docMk/>
            <pc:sldMk cId="2305289943" sldId="266"/>
            <ac:spMk id="3" creationId="{F41F68D0-4AC2-095A-FB40-127FD316F37F}"/>
          </ac:spMkLst>
        </pc:spChg>
      </pc:sldChg>
      <pc:sldChg chg="modSp new mod">
        <pc:chgData name="Charles Buck" userId="4b652b2c8f0905ae" providerId="LiveId" clId="{E25531DF-B7D7-44EF-ABCD-7D71542A34F9}" dt="2026-04-10T05:16:42.203" v="1227" actId="17032"/>
        <pc:sldMkLst>
          <pc:docMk/>
          <pc:sldMk cId="2902093883" sldId="267"/>
        </pc:sldMkLst>
        <pc:spChg chg="mod">
          <ac:chgData name="Charles Buck" userId="4b652b2c8f0905ae" providerId="LiveId" clId="{E25531DF-B7D7-44EF-ABCD-7D71542A34F9}" dt="2026-04-10T05:10:09.895" v="939" actId="13822"/>
          <ac:spMkLst>
            <pc:docMk/>
            <pc:sldMk cId="2902093883" sldId="267"/>
            <ac:spMk id="2" creationId="{628993B2-0B6E-C30B-32A9-FDA38643C3D3}"/>
          </ac:spMkLst>
        </pc:spChg>
        <pc:spChg chg="mod">
          <ac:chgData name="Charles Buck" userId="4b652b2c8f0905ae" providerId="LiveId" clId="{E25531DF-B7D7-44EF-ABCD-7D71542A34F9}" dt="2026-04-10T05:16:42.203" v="1227" actId="17032"/>
          <ac:spMkLst>
            <pc:docMk/>
            <pc:sldMk cId="2902093883" sldId="267"/>
            <ac:spMk id="3" creationId="{FE81F629-58A7-7789-24C4-7FC61871AEDA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03BE0F-2D28-4133-A242-68AF3A451766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C3154E23-C63A-4043-9B32-040209BAE9D9}">
      <dgm:prSet/>
      <dgm:spPr/>
      <dgm:t>
        <a:bodyPr/>
        <a:lstStyle/>
        <a:p>
          <a:pPr>
            <a:defRPr cap="all"/>
          </a:pPr>
          <a:r>
            <a:rPr lang="en-US" dirty="0"/>
            <a:t>Saving money</a:t>
          </a:r>
        </a:p>
      </dgm:t>
    </dgm:pt>
    <dgm:pt modelId="{BBFE4842-71E6-4AD6-9408-82C9C6234A3B}" type="parTrans" cxnId="{C18B70E5-ECA9-4167-9353-53C36AE9CD23}">
      <dgm:prSet/>
      <dgm:spPr/>
      <dgm:t>
        <a:bodyPr/>
        <a:lstStyle/>
        <a:p>
          <a:endParaRPr lang="en-US"/>
        </a:p>
      </dgm:t>
    </dgm:pt>
    <dgm:pt modelId="{C1CCE625-B9A7-4740-B279-DB7F229B47ED}" type="sibTrans" cxnId="{C18B70E5-ECA9-4167-9353-53C36AE9CD23}">
      <dgm:prSet/>
      <dgm:spPr/>
      <dgm:t>
        <a:bodyPr/>
        <a:lstStyle/>
        <a:p>
          <a:endParaRPr lang="en-US"/>
        </a:p>
      </dgm:t>
    </dgm:pt>
    <dgm:pt modelId="{937B53BC-B2D5-4CA6-8DAC-D7C3530132F2}">
      <dgm:prSet/>
      <dgm:spPr/>
      <dgm:t>
        <a:bodyPr/>
        <a:lstStyle/>
        <a:p>
          <a:pPr>
            <a:defRPr cap="all"/>
          </a:pPr>
          <a:r>
            <a:rPr lang="en-US"/>
            <a:t>Spending money</a:t>
          </a:r>
        </a:p>
      </dgm:t>
    </dgm:pt>
    <dgm:pt modelId="{12FE4B09-FE92-442B-B871-E6623878E64E}" type="parTrans" cxnId="{B285E3DD-D8F3-4C1D-9BB9-D6C71D7FE47A}">
      <dgm:prSet/>
      <dgm:spPr/>
      <dgm:t>
        <a:bodyPr/>
        <a:lstStyle/>
        <a:p>
          <a:endParaRPr lang="en-US"/>
        </a:p>
      </dgm:t>
    </dgm:pt>
    <dgm:pt modelId="{AC190D7D-5B4E-4617-A372-B25BB9D25774}" type="sibTrans" cxnId="{B285E3DD-D8F3-4C1D-9BB9-D6C71D7FE47A}">
      <dgm:prSet/>
      <dgm:spPr/>
      <dgm:t>
        <a:bodyPr/>
        <a:lstStyle/>
        <a:p>
          <a:endParaRPr lang="en-US"/>
        </a:p>
      </dgm:t>
    </dgm:pt>
    <dgm:pt modelId="{82456CB1-73BB-417C-A303-66AA1102FE8C}">
      <dgm:prSet/>
      <dgm:spPr/>
      <dgm:t>
        <a:bodyPr/>
        <a:lstStyle/>
        <a:p>
          <a:pPr>
            <a:defRPr cap="all"/>
          </a:pPr>
          <a:r>
            <a:rPr lang="en-US"/>
            <a:t>Making smart choices</a:t>
          </a:r>
        </a:p>
      </dgm:t>
    </dgm:pt>
    <dgm:pt modelId="{F295C8C9-230B-47C7-AE25-62F6613A373F}" type="parTrans" cxnId="{A92658A2-84CC-4F47-861D-6BEB53C5A70B}">
      <dgm:prSet/>
      <dgm:spPr/>
      <dgm:t>
        <a:bodyPr/>
        <a:lstStyle/>
        <a:p>
          <a:endParaRPr lang="en-US"/>
        </a:p>
      </dgm:t>
    </dgm:pt>
    <dgm:pt modelId="{9E312A4E-23D3-4F59-9EA7-C43AE6C48DE7}" type="sibTrans" cxnId="{A92658A2-84CC-4F47-861D-6BEB53C5A70B}">
      <dgm:prSet/>
      <dgm:spPr/>
      <dgm:t>
        <a:bodyPr/>
        <a:lstStyle/>
        <a:p>
          <a:endParaRPr lang="en-US"/>
        </a:p>
      </dgm:t>
    </dgm:pt>
    <dgm:pt modelId="{8FFD6D5E-68D3-43B7-A583-CEAD7783C6D3}">
      <dgm:prSet/>
      <dgm:spPr/>
      <dgm:t>
        <a:bodyPr/>
        <a:lstStyle/>
        <a:p>
          <a:pPr>
            <a:defRPr cap="all"/>
          </a:pPr>
          <a:r>
            <a:rPr lang="en-US"/>
            <a:t>Setting goals</a:t>
          </a:r>
        </a:p>
      </dgm:t>
    </dgm:pt>
    <dgm:pt modelId="{5B533577-0468-473C-A778-8E6128134F94}" type="parTrans" cxnId="{ADC752C2-BED0-41C5-933C-512B589E5E89}">
      <dgm:prSet/>
      <dgm:spPr/>
      <dgm:t>
        <a:bodyPr/>
        <a:lstStyle/>
        <a:p>
          <a:endParaRPr lang="en-US"/>
        </a:p>
      </dgm:t>
    </dgm:pt>
    <dgm:pt modelId="{ECF4ED75-4F10-4D95-B05C-603CB9603EF9}" type="sibTrans" cxnId="{ADC752C2-BED0-41C5-933C-512B589E5E89}">
      <dgm:prSet/>
      <dgm:spPr/>
      <dgm:t>
        <a:bodyPr/>
        <a:lstStyle/>
        <a:p>
          <a:endParaRPr lang="en-US"/>
        </a:p>
      </dgm:t>
    </dgm:pt>
    <dgm:pt modelId="{13F86C96-BE2A-41CC-81E6-7DC257763E91}" type="pres">
      <dgm:prSet presAssocID="{5803BE0F-2D28-4133-A242-68AF3A451766}" presName="root" presStyleCnt="0">
        <dgm:presLayoutVars>
          <dgm:dir/>
          <dgm:resizeHandles val="exact"/>
        </dgm:presLayoutVars>
      </dgm:prSet>
      <dgm:spPr/>
    </dgm:pt>
    <dgm:pt modelId="{C15D6479-4A6A-4F24-811D-6FD20465987A}" type="pres">
      <dgm:prSet presAssocID="{C3154E23-C63A-4043-9B32-040209BAE9D9}" presName="compNode" presStyleCnt="0"/>
      <dgm:spPr/>
    </dgm:pt>
    <dgm:pt modelId="{53353E31-9D37-4945-8C74-F1AA394085A7}" type="pres">
      <dgm:prSet presAssocID="{C3154E23-C63A-4043-9B32-040209BAE9D9}" presName="iconBgRect" presStyleLbl="bgShp" presStyleIdx="0" presStyleCnt="4"/>
      <dgm:spPr/>
    </dgm:pt>
    <dgm:pt modelId="{BB0A4760-66B4-402F-A522-418750615407}" type="pres">
      <dgm:prSet presAssocID="{C3154E23-C63A-4043-9B32-040209BAE9D9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ggy Bank"/>
        </a:ext>
      </dgm:extLst>
    </dgm:pt>
    <dgm:pt modelId="{7C7C8E56-058A-48F5-94A2-8728E146C53D}" type="pres">
      <dgm:prSet presAssocID="{C3154E23-C63A-4043-9B32-040209BAE9D9}" presName="spaceRect" presStyleCnt="0"/>
      <dgm:spPr/>
    </dgm:pt>
    <dgm:pt modelId="{DF7BAF10-08C3-4BE0-BCA8-B1DFE749960F}" type="pres">
      <dgm:prSet presAssocID="{C3154E23-C63A-4043-9B32-040209BAE9D9}" presName="textRect" presStyleLbl="revTx" presStyleIdx="0" presStyleCnt="4">
        <dgm:presLayoutVars>
          <dgm:chMax val="1"/>
          <dgm:chPref val="1"/>
        </dgm:presLayoutVars>
      </dgm:prSet>
      <dgm:spPr/>
    </dgm:pt>
    <dgm:pt modelId="{3DE4171B-F6BD-4B35-8027-3D329A09DACA}" type="pres">
      <dgm:prSet presAssocID="{C1CCE625-B9A7-4740-B279-DB7F229B47ED}" presName="sibTrans" presStyleCnt="0"/>
      <dgm:spPr/>
    </dgm:pt>
    <dgm:pt modelId="{8C6D9BF3-CEE8-4629-BC1D-8F5C06169192}" type="pres">
      <dgm:prSet presAssocID="{937B53BC-B2D5-4CA6-8DAC-D7C3530132F2}" presName="compNode" presStyleCnt="0"/>
      <dgm:spPr/>
    </dgm:pt>
    <dgm:pt modelId="{C41772F5-E92D-423C-AC85-BD7A0E8C9279}" type="pres">
      <dgm:prSet presAssocID="{937B53BC-B2D5-4CA6-8DAC-D7C3530132F2}" presName="iconBgRect" presStyleLbl="bgShp" presStyleIdx="1" presStyleCnt="4"/>
      <dgm:spPr/>
    </dgm:pt>
    <dgm:pt modelId="{60567B17-0A51-4ED5-A39D-A6C1AD325F89}" type="pres">
      <dgm:prSet presAssocID="{937B53BC-B2D5-4CA6-8DAC-D7C3530132F2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CE2EF46D-7D20-4AA0-93FE-C890B1B37ED9}" type="pres">
      <dgm:prSet presAssocID="{937B53BC-B2D5-4CA6-8DAC-D7C3530132F2}" presName="spaceRect" presStyleCnt="0"/>
      <dgm:spPr/>
    </dgm:pt>
    <dgm:pt modelId="{08574D71-54F7-46A5-9EB1-F627CBA55C2A}" type="pres">
      <dgm:prSet presAssocID="{937B53BC-B2D5-4CA6-8DAC-D7C3530132F2}" presName="textRect" presStyleLbl="revTx" presStyleIdx="1" presStyleCnt="4">
        <dgm:presLayoutVars>
          <dgm:chMax val="1"/>
          <dgm:chPref val="1"/>
        </dgm:presLayoutVars>
      </dgm:prSet>
      <dgm:spPr/>
    </dgm:pt>
    <dgm:pt modelId="{6953B1B4-1200-4BBC-A67F-CF46BF1FFBB6}" type="pres">
      <dgm:prSet presAssocID="{AC190D7D-5B4E-4617-A372-B25BB9D25774}" presName="sibTrans" presStyleCnt="0"/>
      <dgm:spPr/>
    </dgm:pt>
    <dgm:pt modelId="{B379B4C0-80A1-4A59-B086-E9BA89F77D35}" type="pres">
      <dgm:prSet presAssocID="{82456CB1-73BB-417C-A303-66AA1102FE8C}" presName="compNode" presStyleCnt="0"/>
      <dgm:spPr/>
    </dgm:pt>
    <dgm:pt modelId="{96ED4127-2A6C-4FFB-BD77-7978A45B04D2}" type="pres">
      <dgm:prSet presAssocID="{82456CB1-73BB-417C-A303-66AA1102FE8C}" presName="iconBgRect" presStyleLbl="bgShp" presStyleIdx="2" presStyleCnt="4"/>
      <dgm:spPr/>
    </dgm:pt>
    <dgm:pt modelId="{79D27D69-357E-487E-B079-EC938CB8CEB8}" type="pres">
      <dgm:prSet presAssocID="{82456CB1-73BB-417C-A303-66AA1102FE8C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D8FBAD01-2200-43C3-8112-6EDDB156FC25}" type="pres">
      <dgm:prSet presAssocID="{82456CB1-73BB-417C-A303-66AA1102FE8C}" presName="spaceRect" presStyleCnt="0"/>
      <dgm:spPr/>
    </dgm:pt>
    <dgm:pt modelId="{FEBFAE43-9CBF-4FE7-BB01-D7BBA296AD51}" type="pres">
      <dgm:prSet presAssocID="{82456CB1-73BB-417C-A303-66AA1102FE8C}" presName="textRect" presStyleLbl="revTx" presStyleIdx="2" presStyleCnt="4">
        <dgm:presLayoutVars>
          <dgm:chMax val="1"/>
          <dgm:chPref val="1"/>
        </dgm:presLayoutVars>
      </dgm:prSet>
      <dgm:spPr/>
    </dgm:pt>
    <dgm:pt modelId="{5C0BBBB7-4AD6-4BE7-B560-9CEB99CD1706}" type="pres">
      <dgm:prSet presAssocID="{9E312A4E-23D3-4F59-9EA7-C43AE6C48DE7}" presName="sibTrans" presStyleCnt="0"/>
      <dgm:spPr/>
    </dgm:pt>
    <dgm:pt modelId="{D65D8490-EDEE-4181-91A0-BF6E5B1E7CCE}" type="pres">
      <dgm:prSet presAssocID="{8FFD6D5E-68D3-43B7-A583-CEAD7783C6D3}" presName="compNode" presStyleCnt="0"/>
      <dgm:spPr/>
    </dgm:pt>
    <dgm:pt modelId="{C7F12380-29DD-410A-A243-BF46AAB0E75F}" type="pres">
      <dgm:prSet presAssocID="{8FFD6D5E-68D3-43B7-A583-CEAD7783C6D3}" presName="iconBgRect" presStyleLbl="bgShp" presStyleIdx="3" presStyleCnt="4"/>
      <dgm:spPr/>
    </dgm:pt>
    <dgm:pt modelId="{B272D7A5-BD30-49FD-9C16-F29A69417A0D}" type="pres">
      <dgm:prSet presAssocID="{8FFD6D5E-68D3-43B7-A583-CEAD7783C6D3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CA65927B-0CFA-4D0B-9C0C-687DAF9A100B}" type="pres">
      <dgm:prSet presAssocID="{8FFD6D5E-68D3-43B7-A583-CEAD7783C6D3}" presName="spaceRect" presStyleCnt="0"/>
      <dgm:spPr/>
    </dgm:pt>
    <dgm:pt modelId="{1E08E96A-D505-404A-AB6C-6158419E3752}" type="pres">
      <dgm:prSet presAssocID="{8FFD6D5E-68D3-43B7-A583-CEAD7783C6D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93BB4817-93C1-409A-8E66-C8BA38B3B894}" type="presOf" srcId="{5803BE0F-2D28-4133-A242-68AF3A451766}" destId="{13F86C96-BE2A-41CC-81E6-7DC257763E91}" srcOrd="0" destOrd="0" presId="urn:microsoft.com/office/officeart/2018/5/layout/IconCircleLabelList"/>
    <dgm:cxn modelId="{1CD38021-8F0F-4157-A2E9-2B5B2EB9CA0E}" type="presOf" srcId="{8FFD6D5E-68D3-43B7-A583-CEAD7783C6D3}" destId="{1E08E96A-D505-404A-AB6C-6158419E3752}" srcOrd="0" destOrd="0" presId="urn:microsoft.com/office/officeart/2018/5/layout/IconCircleLabelList"/>
    <dgm:cxn modelId="{D07C2370-4FAF-4622-A96C-9947A4AF822D}" type="presOf" srcId="{C3154E23-C63A-4043-9B32-040209BAE9D9}" destId="{DF7BAF10-08C3-4BE0-BCA8-B1DFE749960F}" srcOrd="0" destOrd="0" presId="urn:microsoft.com/office/officeart/2018/5/layout/IconCircleLabelList"/>
    <dgm:cxn modelId="{0428728E-08EE-4EB4-8DF2-782A630A7D80}" type="presOf" srcId="{82456CB1-73BB-417C-A303-66AA1102FE8C}" destId="{FEBFAE43-9CBF-4FE7-BB01-D7BBA296AD51}" srcOrd="0" destOrd="0" presId="urn:microsoft.com/office/officeart/2018/5/layout/IconCircleLabelList"/>
    <dgm:cxn modelId="{726BB991-F573-4478-9F89-12795C2250BE}" type="presOf" srcId="{937B53BC-B2D5-4CA6-8DAC-D7C3530132F2}" destId="{08574D71-54F7-46A5-9EB1-F627CBA55C2A}" srcOrd="0" destOrd="0" presId="urn:microsoft.com/office/officeart/2018/5/layout/IconCircleLabelList"/>
    <dgm:cxn modelId="{A92658A2-84CC-4F47-861D-6BEB53C5A70B}" srcId="{5803BE0F-2D28-4133-A242-68AF3A451766}" destId="{82456CB1-73BB-417C-A303-66AA1102FE8C}" srcOrd="2" destOrd="0" parTransId="{F295C8C9-230B-47C7-AE25-62F6613A373F}" sibTransId="{9E312A4E-23D3-4F59-9EA7-C43AE6C48DE7}"/>
    <dgm:cxn modelId="{ADC752C2-BED0-41C5-933C-512B589E5E89}" srcId="{5803BE0F-2D28-4133-A242-68AF3A451766}" destId="{8FFD6D5E-68D3-43B7-A583-CEAD7783C6D3}" srcOrd="3" destOrd="0" parTransId="{5B533577-0468-473C-A778-8E6128134F94}" sibTransId="{ECF4ED75-4F10-4D95-B05C-603CB9603EF9}"/>
    <dgm:cxn modelId="{B285E3DD-D8F3-4C1D-9BB9-D6C71D7FE47A}" srcId="{5803BE0F-2D28-4133-A242-68AF3A451766}" destId="{937B53BC-B2D5-4CA6-8DAC-D7C3530132F2}" srcOrd="1" destOrd="0" parTransId="{12FE4B09-FE92-442B-B871-E6623878E64E}" sibTransId="{AC190D7D-5B4E-4617-A372-B25BB9D25774}"/>
    <dgm:cxn modelId="{C18B70E5-ECA9-4167-9353-53C36AE9CD23}" srcId="{5803BE0F-2D28-4133-A242-68AF3A451766}" destId="{C3154E23-C63A-4043-9B32-040209BAE9D9}" srcOrd="0" destOrd="0" parTransId="{BBFE4842-71E6-4AD6-9408-82C9C6234A3B}" sibTransId="{C1CCE625-B9A7-4740-B279-DB7F229B47ED}"/>
    <dgm:cxn modelId="{4117A546-EF5B-42E3-9AEB-92BE9F6C83AE}" type="presParOf" srcId="{13F86C96-BE2A-41CC-81E6-7DC257763E91}" destId="{C15D6479-4A6A-4F24-811D-6FD20465987A}" srcOrd="0" destOrd="0" presId="urn:microsoft.com/office/officeart/2018/5/layout/IconCircleLabelList"/>
    <dgm:cxn modelId="{A8FEDA60-BB03-47ED-8527-D610D601CEED}" type="presParOf" srcId="{C15D6479-4A6A-4F24-811D-6FD20465987A}" destId="{53353E31-9D37-4945-8C74-F1AA394085A7}" srcOrd="0" destOrd="0" presId="urn:microsoft.com/office/officeart/2018/5/layout/IconCircleLabelList"/>
    <dgm:cxn modelId="{4223A61D-A391-43EF-B018-86076CF5326F}" type="presParOf" srcId="{C15D6479-4A6A-4F24-811D-6FD20465987A}" destId="{BB0A4760-66B4-402F-A522-418750615407}" srcOrd="1" destOrd="0" presId="urn:microsoft.com/office/officeart/2018/5/layout/IconCircleLabelList"/>
    <dgm:cxn modelId="{90F83378-951A-4748-BCD4-5D54EA370C55}" type="presParOf" srcId="{C15D6479-4A6A-4F24-811D-6FD20465987A}" destId="{7C7C8E56-058A-48F5-94A2-8728E146C53D}" srcOrd="2" destOrd="0" presId="urn:microsoft.com/office/officeart/2018/5/layout/IconCircleLabelList"/>
    <dgm:cxn modelId="{340E7AD1-7B57-4D7B-A7DD-F018D94C978F}" type="presParOf" srcId="{C15D6479-4A6A-4F24-811D-6FD20465987A}" destId="{DF7BAF10-08C3-4BE0-BCA8-B1DFE749960F}" srcOrd="3" destOrd="0" presId="urn:microsoft.com/office/officeart/2018/5/layout/IconCircleLabelList"/>
    <dgm:cxn modelId="{86572343-46CA-4E3A-B33D-213DF8CB61C0}" type="presParOf" srcId="{13F86C96-BE2A-41CC-81E6-7DC257763E91}" destId="{3DE4171B-F6BD-4B35-8027-3D329A09DACA}" srcOrd="1" destOrd="0" presId="urn:microsoft.com/office/officeart/2018/5/layout/IconCircleLabelList"/>
    <dgm:cxn modelId="{4E097131-3392-44E7-AF94-DF9371040CE1}" type="presParOf" srcId="{13F86C96-BE2A-41CC-81E6-7DC257763E91}" destId="{8C6D9BF3-CEE8-4629-BC1D-8F5C06169192}" srcOrd="2" destOrd="0" presId="urn:microsoft.com/office/officeart/2018/5/layout/IconCircleLabelList"/>
    <dgm:cxn modelId="{039C280C-7F9B-4CA8-84A0-1FBD72552429}" type="presParOf" srcId="{8C6D9BF3-CEE8-4629-BC1D-8F5C06169192}" destId="{C41772F5-E92D-423C-AC85-BD7A0E8C9279}" srcOrd="0" destOrd="0" presId="urn:microsoft.com/office/officeart/2018/5/layout/IconCircleLabelList"/>
    <dgm:cxn modelId="{2AC686C0-CD98-4021-95DC-397E4110DE5E}" type="presParOf" srcId="{8C6D9BF3-CEE8-4629-BC1D-8F5C06169192}" destId="{60567B17-0A51-4ED5-A39D-A6C1AD325F89}" srcOrd="1" destOrd="0" presId="urn:microsoft.com/office/officeart/2018/5/layout/IconCircleLabelList"/>
    <dgm:cxn modelId="{472C09FB-8E02-4F8F-BC0B-40A468D1D47A}" type="presParOf" srcId="{8C6D9BF3-CEE8-4629-BC1D-8F5C06169192}" destId="{CE2EF46D-7D20-4AA0-93FE-C890B1B37ED9}" srcOrd="2" destOrd="0" presId="urn:microsoft.com/office/officeart/2018/5/layout/IconCircleLabelList"/>
    <dgm:cxn modelId="{018C59E2-73D8-403A-A916-B13120D673D2}" type="presParOf" srcId="{8C6D9BF3-CEE8-4629-BC1D-8F5C06169192}" destId="{08574D71-54F7-46A5-9EB1-F627CBA55C2A}" srcOrd="3" destOrd="0" presId="urn:microsoft.com/office/officeart/2018/5/layout/IconCircleLabelList"/>
    <dgm:cxn modelId="{EAB938A0-12AB-4395-834A-961A2310F837}" type="presParOf" srcId="{13F86C96-BE2A-41CC-81E6-7DC257763E91}" destId="{6953B1B4-1200-4BBC-A67F-CF46BF1FFBB6}" srcOrd="3" destOrd="0" presId="urn:microsoft.com/office/officeart/2018/5/layout/IconCircleLabelList"/>
    <dgm:cxn modelId="{90CC3B63-43E0-4C39-930A-AD29A59EBD87}" type="presParOf" srcId="{13F86C96-BE2A-41CC-81E6-7DC257763E91}" destId="{B379B4C0-80A1-4A59-B086-E9BA89F77D35}" srcOrd="4" destOrd="0" presId="urn:microsoft.com/office/officeart/2018/5/layout/IconCircleLabelList"/>
    <dgm:cxn modelId="{42615AEE-BE6A-4434-BC5B-9440EB162F53}" type="presParOf" srcId="{B379B4C0-80A1-4A59-B086-E9BA89F77D35}" destId="{96ED4127-2A6C-4FFB-BD77-7978A45B04D2}" srcOrd="0" destOrd="0" presId="urn:microsoft.com/office/officeart/2018/5/layout/IconCircleLabelList"/>
    <dgm:cxn modelId="{FA22CC7F-819B-432D-8D68-46DD1059E30C}" type="presParOf" srcId="{B379B4C0-80A1-4A59-B086-E9BA89F77D35}" destId="{79D27D69-357E-487E-B079-EC938CB8CEB8}" srcOrd="1" destOrd="0" presId="urn:microsoft.com/office/officeart/2018/5/layout/IconCircleLabelList"/>
    <dgm:cxn modelId="{3619EA02-99A3-41CB-AD95-02A01AA13F9F}" type="presParOf" srcId="{B379B4C0-80A1-4A59-B086-E9BA89F77D35}" destId="{D8FBAD01-2200-43C3-8112-6EDDB156FC25}" srcOrd="2" destOrd="0" presId="urn:microsoft.com/office/officeart/2018/5/layout/IconCircleLabelList"/>
    <dgm:cxn modelId="{BD61F420-24E6-4BE2-A8B2-E195F9DDE69F}" type="presParOf" srcId="{B379B4C0-80A1-4A59-B086-E9BA89F77D35}" destId="{FEBFAE43-9CBF-4FE7-BB01-D7BBA296AD51}" srcOrd="3" destOrd="0" presId="urn:microsoft.com/office/officeart/2018/5/layout/IconCircleLabelList"/>
    <dgm:cxn modelId="{ECD2EFC7-6082-4968-942E-B96981744284}" type="presParOf" srcId="{13F86C96-BE2A-41CC-81E6-7DC257763E91}" destId="{5C0BBBB7-4AD6-4BE7-B560-9CEB99CD1706}" srcOrd="5" destOrd="0" presId="urn:microsoft.com/office/officeart/2018/5/layout/IconCircleLabelList"/>
    <dgm:cxn modelId="{8DE9ECA2-C992-41E4-BF2E-9A70A9B97B5E}" type="presParOf" srcId="{13F86C96-BE2A-41CC-81E6-7DC257763E91}" destId="{D65D8490-EDEE-4181-91A0-BF6E5B1E7CCE}" srcOrd="6" destOrd="0" presId="urn:microsoft.com/office/officeart/2018/5/layout/IconCircleLabelList"/>
    <dgm:cxn modelId="{0AF42A90-C1CF-4B15-A35F-42B1649A9D88}" type="presParOf" srcId="{D65D8490-EDEE-4181-91A0-BF6E5B1E7CCE}" destId="{C7F12380-29DD-410A-A243-BF46AAB0E75F}" srcOrd="0" destOrd="0" presId="urn:microsoft.com/office/officeart/2018/5/layout/IconCircleLabelList"/>
    <dgm:cxn modelId="{159CECD7-8806-4126-92D9-FAFBC285498D}" type="presParOf" srcId="{D65D8490-EDEE-4181-91A0-BF6E5B1E7CCE}" destId="{B272D7A5-BD30-49FD-9C16-F29A69417A0D}" srcOrd="1" destOrd="0" presId="urn:microsoft.com/office/officeart/2018/5/layout/IconCircleLabelList"/>
    <dgm:cxn modelId="{D6EDA45B-CAD0-4BA2-9439-7D1CC748F02A}" type="presParOf" srcId="{D65D8490-EDEE-4181-91A0-BF6E5B1E7CCE}" destId="{CA65927B-0CFA-4D0B-9C0C-687DAF9A100B}" srcOrd="2" destOrd="0" presId="urn:microsoft.com/office/officeart/2018/5/layout/IconCircleLabelList"/>
    <dgm:cxn modelId="{53EF4BC9-4CE4-4A23-B291-2626B10D3EA4}" type="presParOf" srcId="{D65D8490-EDEE-4181-91A0-BF6E5B1E7CCE}" destId="{1E08E96A-D505-404A-AB6C-6158419E3752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353E31-9D37-4945-8C74-F1AA394085A7}">
      <dsp:nvSpPr>
        <dsp:cNvPr id="0" name=""/>
        <dsp:cNvSpPr/>
      </dsp:nvSpPr>
      <dsp:spPr>
        <a:xfrm>
          <a:off x="864423" y="295175"/>
          <a:ext cx="1259379" cy="125937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0A4760-66B4-402F-A522-418750615407}">
      <dsp:nvSpPr>
        <dsp:cNvPr id="0" name=""/>
        <dsp:cNvSpPr/>
      </dsp:nvSpPr>
      <dsp:spPr>
        <a:xfrm>
          <a:off x="1132816" y="563567"/>
          <a:ext cx="722594" cy="72259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7BAF10-08C3-4BE0-BCA8-B1DFE749960F}">
      <dsp:nvSpPr>
        <dsp:cNvPr id="0" name=""/>
        <dsp:cNvSpPr/>
      </dsp:nvSpPr>
      <dsp:spPr>
        <a:xfrm>
          <a:off x="461835" y="1946820"/>
          <a:ext cx="206455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 dirty="0"/>
            <a:t>Saving money</a:t>
          </a:r>
        </a:p>
      </dsp:txBody>
      <dsp:txXfrm>
        <a:off x="461835" y="1946820"/>
        <a:ext cx="2064555" cy="720000"/>
      </dsp:txXfrm>
    </dsp:sp>
    <dsp:sp modelId="{C41772F5-E92D-423C-AC85-BD7A0E8C9279}">
      <dsp:nvSpPr>
        <dsp:cNvPr id="0" name=""/>
        <dsp:cNvSpPr/>
      </dsp:nvSpPr>
      <dsp:spPr>
        <a:xfrm>
          <a:off x="3290276" y="295175"/>
          <a:ext cx="1259379" cy="125937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567B17-0A51-4ED5-A39D-A6C1AD325F89}">
      <dsp:nvSpPr>
        <dsp:cNvPr id="0" name=""/>
        <dsp:cNvSpPr/>
      </dsp:nvSpPr>
      <dsp:spPr>
        <a:xfrm>
          <a:off x="3558669" y="563567"/>
          <a:ext cx="722594" cy="72259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574D71-54F7-46A5-9EB1-F627CBA55C2A}">
      <dsp:nvSpPr>
        <dsp:cNvPr id="0" name=""/>
        <dsp:cNvSpPr/>
      </dsp:nvSpPr>
      <dsp:spPr>
        <a:xfrm>
          <a:off x="2887688" y="1946820"/>
          <a:ext cx="206455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Spending money</a:t>
          </a:r>
        </a:p>
      </dsp:txBody>
      <dsp:txXfrm>
        <a:off x="2887688" y="1946820"/>
        <a:ext cx="2064555" cy="720000"/>
      </dsp:txXfrm>
    </dsp:sp>
    <dsp:sp modelId="{96ED4127-2A6C-4FFB-BD77-7978A45B04D2}">
      <dsp:nvSpPr>
        <dsp:cNvPr id="0" name=""/>
        <dsp:cNvSpPr/>
      </dsp:nvSpPr>
      <dsp:spPr>
        <a:xfrm>
          <a:off x="5716130" y="295175"/>
          <a:ext cx="1259379" cy="125937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D27D69-357E-487E-B079-EC938CB8CEB8}">
      <dsp:nvSpPr>
        <dsp:cNvPr id="0" name=""/>
        <dsp:cNvSpPr/>
      </dsp:nvSpPr>
      <dsp:spPr>
        <a:xfrm>
          <a:off x="5984522" y="563567"/>
          <a:ext cx="722594" cy="72259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BFAE43-9CBF-4FE7-BB01-D7BBA296AD51}">
      <dsp:nvSpPr>
        <dsp:cNvPr id="0" name=""/>
        <dsp:cNvSpPr/>
      </dsp:nvSpPr>
      <dsp:spPr>
        <a:xfrm>
          <a:off x="5313541" y="1946820"/>
          <a:ext cx="206455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Making smart choices</a:t>
          </a:r>
        </a:p>
      </dsp:txBody>
      <dsp:txXfrm>
        <a:off x="5313541" y="1946820"/>
        <a:ext cx="2064555" cy="720000"/>
      </dsp:txXfrm>
    </dsp:sp>
    <dsp:sp modelId="{C7F12380-29DD-410A-A243-BF46AAB0E75F}">
      <dsp:nvSpPr>
        <dsp:cNvPr id="0" name=""/>
        <dsp:cNvSpPr/>
      </dsp:nvSpPr>
      <dsp:spPr>
        <a:xfrm>
          <a:off x="8141983" y="295175"/>
          <a:ext cx="1259379" cy="125937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72D7A5-BD30-49FD-9C16-F29A69417A0D}">
      <dsp:nvSpPr>
        <dsp:cNvPr id="0" name=""/>
        <dsp:cNvSpPr/>
      </dsp:nvSpPr>
      <dsp:spPr>
        <a:xfrm>
          <a:off x="8410375" y="563567"/>
          <a:ext cx="722594" cy="72259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08E96A-D505-404A-AB6C-6158419E3752}">
      <dsp:nvSpPr>
        <dsp:cNvPr id="0" name=""/>
        <dsp:cNvSpPr/>
      </dsp:nvSpPr>
      <dsp:spPr>
        <a:xfrm>
          <a:off x="7739394" y="1946820"/>
          <a:ext cx="206455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Setting goals</a:t>
          </a:r>
        </a:p>
      </dsp:txBody>
      <dsp:txXfrm>
        <a:off x="7739394" y="1946820"/>
        <a:ext cx="2064555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0CDA-6469-4402-B204-BB9990F5046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2F97EE7-A92E-4E15-AEE5-A5655A083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816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0CDA-6469-4402-B204-BB9990F5046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2F97EE7-A92E-4E15-AEE5-A5655A083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58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0CDA-6469-4402-B204-BB9990F5046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2F97EE7-A92E-4E15-AEE5-A5655A0834F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5461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0CDA-6469-4402-B204-BB9990F5046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2F97EE7-A92E-4E15-AEE5-A5655A083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893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0CDA-6469-4402-B204-BB9990F5046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2F97EE7-A92E-4E15-AEE5-A5655A0834F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7013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0CDA-6469-4402-B204-BB9990F5046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2F97EE7-A92E-4E15-AEE5-A5655A083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887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0CDA-6469-4402-B204-BB9990F5046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97EE7-A92E-4E15-AEE5-A5655A083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724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0CDA-6469-4402-B204-BB9990F5046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97EE7-A92E-4E15-AEE5-A5655A083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32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0CDA-6469-4402-B204-BB9990F5046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97EE7-A92E-4E15-AEE5-A5655A083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98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0CDA-6469-4402-B204-BB9990F5046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2F97EE7-A92E-4E15-AEE5-A5655A083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86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0CDA-6469-4402-B204-BB9990F5046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2F97EE7-A92E-4E15-AEE5-A5655A083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75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0CDA-6469-4402-B204-BB9990F5046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2F97EE7-A92E-4E15-AEE5-A5655A083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649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0CDA-6469-4402-B204-BB9990F5046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97EE7-A92E-4E15-AEE5-A5655A083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461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0CDA-6469-4402-B204-BB9990F5046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97EE7-A92E-4E15-AEE5-A5655A083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3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0CDA-6469-4402-B204-BB9990F5046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97EE7-A92E-4E15-AEE5-A5655A083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627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0CDA-6469-4402-B204-BB9990F5046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2F97EE7-A92E-4E15-AEE5-A5655A083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320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E0CDA-6469-4402-B204-BB9990F5046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2F97EE7-A92E-4E15-AEE5-A5655A083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85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legacypathenterprises.com/magical-money-garde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24FC0-C42B-0E41-4A9C-8AFC8FADC2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Donovan &amp; Friends Parent Guide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99DC63-9802-C651-F544-561B82595A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Helping Kids Learn About Money at Home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F4E852-9377-87A6-C6DC-79BC3DDAA1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5245" y="23094"/>
            <a:ext cx="1862488" cy="186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2741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C902C-C5BF-6D89-A1AF-4098B2A20106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Building Money Habits Early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F68D0-4AC2-095A-FB40-127FD316F37F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/>
          <a:lstStyle/>
          <a:p>
            <a:pPr marL="0" indent="0">
              <a:buNone/>
            </a:pPr>
            <a:r>
              <a:rPr lang="en-US" b="1" dirty="0"/>
              <a:t>Teach: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Save first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Spend second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Set goals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Be patient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 marL="0" indent="0">
              <a:buNone/>
            </a:pPr>
            <a:r>
              <a:rPr lang="en-US" b="1" i="1" dirty="0"/>
              <a:t>Small lessons today build strong habits tomorrow.</a:t>
            </a:r>
          </a:p>
        </p:txBody>
      </p:sp>
    </p:spTree>
    <p:extLst>
      <p:ext uri="{BB962C8B-B14F-4D97-AF65-F5344CB8AC3E}">
        <p14:creationId xmlns:p14="http://schemas.microsoft.com/office/powerpoint/2010/main" val="2305289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993B2-0B6E-C30B-32A9-FDA38643C3D3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Keep the Money Conversation Going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1F629-58A7-7789-24C4-7FC61871AEDA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Small conversations today help build strong money habits for tomorrow. Talking about saving, spending, and goals helps children grow into smart decision-makers. There are no wrong answers. The goal is to help kids think about money.</a:t>
            </a:r>
          </a:p>
          <a:p>
            <a:pPr marL="0" indent="0">
              <a:buNone/>
            </a:pPr>
            <a:r>
              <a:rPr lang="en-US" b="1" dirty="0"/>
              <a:t>Continue the learning with Donovan and Friends!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Storybook Series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Free Activity Book pages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More printable activities</a:t>
            </a:r>
            <a:br>
              <a:rPr lang="en-US" dirty="0"/>
            </a:br>
            <a:br>
              <a:rPr lang="en-US" dirty="0"/>
            </a:br>
            <a:r>
              <a:rPr lang="en-US" dirty="0">
                <a:hlinkClick r:id="rId2"/>
              </a:rPr>
              <a:t>https://legacypathenterprises.com/magical-money-garden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093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EE1A71F-2664-4E38-A47B-A6F74A66A5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95A2202-3CDB-4BEB-B357-591207B19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1E3288-AEA7-1016-48FC-07B1FF3EF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What Kids Will Learn</a:t>
            </a: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3AD441E9-6D75-456C-B0AE-40B2012E17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8EA771FE-55E1-E45D-B754-CE9214D86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5877177"/>
              </p:ext>
            </p:extLst>
          </p:nvPr>
        </p:nvGraphicFramePr>
        <p:xfrm>
          <a:off x="961012" y="2930805"/>
          <a:ext cx="10265786" cy="296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159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6890D-C72E-F5E1-1CFF-F31D1857A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948659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Questions to Ask Your Child</a:t>
            </a:r>
            <a:endParaRPr lang="en-US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E37AE9-60DA-45F9-9C43-3166FA0D23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5C2A8C-B910-C13C-BB26-FB1A33B624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1895215"/>
          </a:xfrm>
        </p:spPr>
        <p:txBody>
          <a:bodyPr>
            <a:normAutofit/>
          </a:bodyPr>
          <a:lstStyle/>
          <a:p>
            <a:r>
              <a:rPr lang="en-US" sz="2000" dirty="0"/>
              <a:t>What is saving?</a:t>
            </a:r>
          </a:p>
          <a:p>
            <a:r>
              <a:rPr lang="en-US" sz="2000" dirty="0"/>
              <a:t>What is spending?</a:t>
            </a:r>
          </a:p>
          <a:p>
            <a:r>
              <a:rPr lang="en-US" sz="2000" dirty="0"/>
              <a:t>Should we save or spend?</a:t>
            </a:r>
          </a:p>
          <a:p>
            <a:r>
              <a:rPr lang="en-US" sz="2000" dirty="0"/>
              <a:t>What would you save for?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586405-18D3-634F-D9BF-0841A76356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i="1" u="sng" dirty="0"/>
              <a:t>Suggested Answers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4AECED5-70B5-F084-5F12-9513BDC754CD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147782600"/>
              </p:ext>
            </p:extLst>
          </p:nvPr>
        </p:nvGraphicFramePr>
        <p:xfrm>
          <a:off x="7167563" y="2546350"/>
          <a:ext cx="4338637" cy="1798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38637">
                  <a:extLst>
                    <a:ext uri="{9D8B030D-6E8A-4147-A177-3AD203B41FA5}">
                      <a16:colId xmlns:a16="http://schemas.microsoft.com/office/drawing/2014/main" val="18645324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2000" b="0" dirty="0"/>
                        <a:t>Saving means putting money away for later (Saving = Later)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625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2000" dirty="0"/>
                        <a:t>Spending means using money now (Spending = Now)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720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2000" dirty="0"/>
                        <a:t>Saving helps us reach goals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102376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210853A-B106-8E63-8B4D-361C10CA5A20}"/>
              </a:ext>
            </a:extLst>
          </p:cNvPr>
          <p:cNvSpPr txBox="1"/>
          <p:nvPr/>
        </p:nvSpPr>
        <p:spPr>
          <a:xfrm>
            <a:off x="2939373" y="5318251"/>
            <a:ext cx="7030065" cy="584775"/>
          </a:xfrm>
          <a:prstGeom prst="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r>
              <a:rPr lang="en-US" sz="1600" b="1" dirty="0"/>
              <a:t>Kids don’t need perfect answers. They just need to start thinking about money.</a:t>
            </a:r>
          </a:p>
        </p:txBody>
      </p:sp>
    </p:spTree>
    <p:extLst>
      <p:ext uri="{BB962C8B-B14F-4D97-AF65-F5344CB8AC3E}">
        <p14:creationId xmlns:p14="http://schemas.microsoft.com/office/powerpoint/2010/main" val="4186984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F3793-A583-2F14-703D-C36A5876C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860561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Saving vs Spending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A6FC01-7361-98EA-83D0-84F9C104FA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Saving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5724A-C9A1-769E-DE4F-E5CB4F78B2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Clr>
                <a:schemeClr val="accent6">
                  <a:lumMod val="75000"/>
                </a:schemeClr>
              </a:buClr>
            </a:pPr>
            <a:r>
              <a:rPr lang="en-US" dirty="0"/>
              <a:t>Putting money away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en-US" dirty="0"/>
              <a:t>Helps reach goals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en-US" dirty="0"/>
              <a:t>Used for bigger things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8D5EE1-8322-1865-44F1-D9711508AE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Spending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3F0831-1A85-D789-F64E-D4D71CB90C4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dirty="0"/>
              <a:t>Using money now</a:t>
            </a:r>
          </a:p>
          <a:p>
            <a:pPr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dirty="0"/>
              <a:t>Used for smaller things</a:t>
            </a:r>
          </a:p>
          <a:p>
            <a:pPr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dirty="0"/>
              <a:t>Helps us enjoy today</a:t>
            </a:r>
          </a:p>
        </p:txBody>
      </p:sp>
    </p:spTree>
    <p:extLst>
      <p:ext uri="{BB962C8B-B14F-4D97-AF65-F5344CB8AC3E}">
        <p14:creationId xmlns:p14="http://schemas.microsoft.com/office/powerpoint/2010/main" val="2140002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A694C-8D9C-E6C4-844E-486CC868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584781"/>
            <a:ext cx="8911687" cy="801567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Practice at Home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E0D75-067A-2605-656A-0687F582AEB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Do you want to save some or spend it?</a:t>
            </a:r>
          </a:p>
          <a:p>
            <a:r>
              <a:rPr lang="en-US" dirty="0"/>
              <a:t>What are you saving for?</a:t>
            </a:r>
          </a:p>
          <a:p>
            <a:r>
              <a:rPr lang="en-US" dirty="0"/>
              <a:t>Is it okay to spend money?</a:t>
            </a:r>
          </a:p>
          <a:p>
            <a:r>
              <a:rPr lang="en-US" dirty="0"/>
              <a:t>Why should we save?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B08E250-C587-2333-8191-E69B80772DF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8055147"/>
              </p:ext>
            </p:extLst>
          </p:nvPr>
        </p:nvGraphicFramePr>
        <p:xfrm>
          <a:off x="7191375" y="2125663"/>
          <a:ext cx="4313238" cy="25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13238">
                  <a:extLst>
                    <a:ext uri="{9D8B030D-6E8A-4147-A177-3AD203B41FA5}">
                      <a16:colId xmlns:a16="http://schemas.microsoft.com/office/drawing/2014/main" val="20559730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dirty="0"/>
                        <a:t>Let’s save some for later and spend a little now.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682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dirty="0"/>
                        <a:t>Saving helps us reach something bigger later.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845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dirty="0"/>
                        <a:t>Yes. Spending is okay — we just make smart choices.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7698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dirty="0"/>
                        <a:t>Saving helps us buy something special in the future.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50236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269794A-1117-1C44-DBA0-763D72470308}"/>
              </a:ext>
            </a:extLst>
          </p:cNvPr>
          <p:cNvSpPr txBox="1"/>
          <p:nvPr/>
        </p:nvSpPr>
        <p:spPr>
          <a:xfrm>
            <a:off x="7592936" y="1634838"/>
            <a:ext cx="3510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Tx/>
              <a:buFont typeface="Wingdings 3" charset="2"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Suggested Answers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359AA8-2C2C-3E57-8E13-341A4E7F36EB}"/>
              </a:ext>
            </a:extLst>
          </p:cNvPr>
          <p:cNvSpPr txBox="1"/>
          <p:nvPr/>
        </p:nvSpPr>
        <p:spPr>
          <a:xfrm>
            <a:off x="2910349" y="5326447"/>
            <a:ext cx="6202073" cy="584775"/>
          </a:xfrm>
          <a:prstGeom prst="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r>
              <a:rPr lang="en-US" sz="1600" b="1" dirty="0"/>
              <a:t>There is no wrong answer. The goal is to help kids think before using money.</a:t>
            </a:r>
          </a:p>
        </p:txBody>
      </p:sp>
    </p:spTree>
    <p:extLst>
      <p:ext uri="{BB962C8B-B14F-4D97-AF65-F5344CB8AC3E}">
        <p14:creationId xmlns:p14="http://schemas.microsoft.com/office/powerpoint/2010/main" val="721114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27405-4B22-3810-5183-4DB210153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99890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Real Life Money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3339E-4D62-5C34-ED0C-D9C977B8F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411794"/>
          </a:xfr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/>
          <a:lstStyle/>
          <a:p>
            <a:pPr marL="0" indent="0">
              <a:buNone/>
            </a:pPr>
            <a:r>
              <a:rPr lang="en-US" sz="2000" b="1" dirty="0"/>
              <a:t>You have $5. What should you do?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u="sng" dirty="0"/>
              <a:t>Suggested answers: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Save $3, spend $2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Save all for later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Spend some, save some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r>
              <a:rPr lang="en-US" b="1" i="1" dirty="0"/>
              <a:t>Teach balance — not extremes.</a:t>
            </a:r>
          </a:p>
        </p:txBody>
      </p:sp>
    </p:spTree>
    <p:extLst>
      <p:ext uri="{BB962C8B-B14F-4D97-AF65-F5344CB8AC3E}">
        <p14:creationId xmlns:p14="http://schemas.microsoft.com/office/powerpoint/2010/main" val="3149211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05698-E709-903F-557F-876B74BD5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19555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Help Your Child Set a 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D4371-5736-7F87-C2D0-2F00C3312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789471"/>
            <a:ext cx="8915400" cy="3777622"/>
          </a:xfr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Ask: What do you want to save for?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Examples</a:t>
            </a:r>
            <a:r>
              <a:rPr lang="en-US" dirty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Toy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Game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Bike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Candy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Trip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Gift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A06A5E-8F67-0D33-B2A7-8CE461F6E255}"/>
              </a:ext>
            </a:extLst>
          </p:cNvPr>
          <p:cNvSpPr txBox="1"/>
          <p:nvPr/>
        </p:nvSpPr>
        <p:spPr>
          <a:xfrm>
            <a:off x="5958347" y="2653154"/>
            <a:ext cx="5546265" cy="923330"/>
          </a:xfrm>
          <a:prstGeom prst="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r>
              <a:rPr lang="en-US" b="1" u="sng" dirty="0"/>
              <a:t>Suggested response:</a:t>
            </a:r>
          </a:p>
          <a:p>
            <a:br>
              <a:rPr lang="en-US" dirty="0"/>
            </a:br>
            <a:r>
              <a:rPr lang="en-US" dirty="0"/>
              <a:t>Let’s save a little each time</a:t>
            </a:r>
          </a:p>
        </p:txBody>
      </p:sp>
    </p:spTree>
    <p:extLst>
      <p:ext uri="{BB962C8B-B14F-4D97-AF65-F5344CB8AC3E}">
        <p14:creationId xmlns:p14="http://schemas.microsoft.com/office/powerpoint/2010/main" val="2930495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52310-0409-9384-9B34-D96011A9CF36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When Kids Receive Money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37E3C-5E8E-D15F-7CE0-63C34D21AA20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Say</a:t>
            </a:r>
            <a:r>
              <a:rPr lang="en-US" dirty="0"/>
              <a:t>: You can save some and spend some.</a:t>
            </a:r>
          </a:p>
          <a:p>
            <a:pPr marL="0" indent="0">
              <a:buNone/>
            </a:pPr>
            <a:r>
              <a:rPr lang="en-US" b="1" dirty="0"/>
              <a:t>Ask</a:t>
            </a:r>
            <a:r>
              <a:rPr lang="en-US" dirty="0"/>
              <a:t>: How much should we save?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/>
              <a:t>Suggested answers: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Save half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Save a little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Save for a goal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 marL="0" indent="0">
              <a:buNone/>
            </a:pPr>
            <a:r>
              <a:rPr lang="en-US" b="1" u="sng" dirty="0"/>
              <a:t>Teaching point: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Let kids make the decision</a:t>
            </a:r>
          </a:p>
        </p:txBody>
      </p:sp>
    </p:spTree>
    <p:extLst>
      <p:ext uri="{BB962C8B-B14F-4D97-AF65-F5344CB8AC3E}">
        <p14:creationId xmlns:p14="http://schemas.microsoft.com/office/powerpoint/2010/main" val="2068912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30DC4-6299-EF59-2455-C7CB26EA037B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Helping Kids Make Smart Choices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8DFFF-E926-3647-AE98-FCF12DF6B6AB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/>
          <a:lstStyle/>
          <a:p>
            <a:pPr marL="0" indent="0">
              <a:buNone/>
            </a:pPr>
            <a:r>
              <a:rPr lang="en-US" b="1" dirty="0"/>
              <a:t>Say</a:t>
            </a:r>
            <a:r>
              <a:rPr lang="en-US" dirty="0"/>
              <a:t>: Think before you spend</a:t>
            </a:r>
          </a:p>
          <a:p>
            <a:pPr marL="0" indent="0">
              <a:buNone/>
            </a:pPr>
            <a:r>
              <a:rPr lang="en-US" b="1" dirty="0"/>
              <a:t>Ask</a:t>
            </a:r>
            <a:r>
              <a:rPr lang="en-US" dirty="0"/>
              <a:t>: Do you really want this now? Or should we save?</a:t>
            </a:r>
            <a:br>
              <a:rPr lang="en-US" dirty="0"/>
            </a:br>
            <a:br>
              <a:rPr lang="en-US" dirty="0"/>
            </a:br>
            <a:r>
              <a:rPr lang="en-US" b="1" u="sng" dirty="0"/>
              <a:t>Suggested response:</a:t>
            </a:r>
            <a:br>
              <a:rPr lang="en-US" b="1" u="sng" dirty="0"/>
            </a:br>
            <a:br>
              <a:rPr lang="en-US" dirty="0"/>
            </a:br>
            <a:r>
              <a:rPr lang="en-US" dirty="0"/>
              <a:t>Waiting helps us make better choices.</a:t>
            </a:r>
          </a:p>
        </p:txBody>
      </p:sp>
    </p:spTree>
    <p:extLst>
      <p:ext uri="{BB962C8B-B14F-4D97-AF65-F5344CB8AC3E}">
        <p14:creationId xmlns:p14="http://schemas.microsoft.com/office/powerpoint/2010/main" val="410959194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111</TotalTime>
  <Words>462</Words>
  <Application>Microsoft Office PowerPoint</Application>
  <PresentationFormat>Widescreen</PresentationFormat>
  <Paragraphs>85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Wingdings</vt:lpstr>
      <vt:lpstr>Wingdings 3</vt:lpstr>
      <vt:lpstr>Wisp</vt:lpstr>
      <vt:lpstr>Donovan &amp; Friends Parent Guide</vt:lpstr>
      <vt:lpstr>What Kids Will Learn</vt:lpstr>
      <vt:lpstr>Questions to Ask Your Child</vt:lpstr>
      <vt:lpstr>Saving vs Spending</vt:lpstr>
      <vt:lpstr>Practice at Home</vt:lpstr>
      <vt:lpstr>Real Life Money Examples</vt:lpstr>
      <vt:lpstr>Help Your Child Set a Goal</vt:lpstr>
      <vt:lpstr>When Kids Receive Money</vt:lpstr>
      <vt:lpstr>Helping Kids Make Smart Choices</vt:lpstr>
      <vt:lpstr>Building Money Habits Early</vt:lpstr>
      <vt:lpstr>Keep the Money Conversation Going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Charles Buck</dc:creator>
  <cp:lastModifiedBy>Charles Buck</cp:lastModifiedBy>
  <cp:revision>2</cp:revision>
  <dcterms:created xsi:type="dcterms:W3CDTF">2026-03-22T02:31:50Z</dcterms:created>
  <dcterms:modified xsi:type="dcterms:W3CDTF">2026-04-10T05:16:45Z</dcterms:modified>
</cp:coreProperties>
</file>